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8" d="100"/>
          <a:sy n="88" d="100"/>
        </p:scale>
        <p:origin x="-3162" y="-4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79BB9-EA42-4D9B-9F9E-98C8A48A808C}" type="datetimeFigureOut">
              <a:rPr lang="ko-KR" altLang="en-US" smtClean="0"/>
              <a:t>2015-04-24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997C8-985C-444C-B648-60F6A88635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8111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79BB9-EA42-4D9B-9F9E-98C8A48A808C}" type="datetimeFigureOut">
              <a:rPr lang="ko-KR" altLang="en-US" smtClean="0"/>
              <a:t>2015-04-24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997C8-985C-444C-B648-60F6A88635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0900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79BB9-EA42-4D9B-9F9E-98C8A48A808C}" type="datetimeFigureOut">
              <a:rPr lang="ko-KR" altLang="en-US" smtClean="0"/>
              <a:t>2015-04-24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997C8-985C-444C-B648-60F6A88635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6099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79BB9-EA42-4D9B-9F9E-98C8A48A808C}" type="datetimeFigureOut">
              <a:rPr lang="ko-KR" altLang="en-US" smtClean="0"/>
              <a:t>2015-04-24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997C8-985C-444C-B648-60F6A88635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745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79BB9-EA42-4D9B-9F9E-98C8A48A808C}" type="datetimeFigureOut">
              <a:rPr lang="ko-KR" altLang="en-US" smtClean="0"/>
              <a:t>2015-04-24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997C8-985C-444C-B648-60F6A88635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6763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79BB9-EA42-4D9B-9F9E-98C8A48A808C}" type="datetimeFigureOut">
              <a:rPr lang="ko-KR" altLang="en-US" smtClean="0"/>
              <a:t>2015-04-24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997C8-985C-444C-B648-60F6A88635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3508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79BB9-EA42-4D9B-9F9E-98C8A48A808C}" type="datetimeFigureOut">
              <a:rPr lang="ko-KR" altLang="en-US" smtClean="0"/>
              <a:t>2015-04-24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997C8-985C-444C-B648-60F6A88635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6382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79BB9-EA42-4D9B-9F9E-98C8A48A808C}" type="datetimeFigureOut">
              <a:rPr lang="ko-KR" altLang="en-US" smtClean="0"/>
              <a:t>2015-04-24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997C8-985C-444C-B648-60F6A88635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6532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79BB9-EA42-4D9B-9F9E-98C8A48A808C}" type="datetimeFigureOut">
              <a:rPr lang="ko-KR" altLang="en-US" smtClean="0"/>
              <a:t>2015-04-24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997C8-985C-444C-B648-60F6A88635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7668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79BB9-EA42-4D9B-9F9E-98C8A48A808C}" type="datetimeFigureOut">
              <a:rPr lang="ko-KR" altLang="en-US" smtClean="0"/>
              <a:t>2015-04-24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997C8-985C-444C-B648-60F6A88635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6036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79BB9-EA42-4D9B-9F9E-98C8A48A808C}" type="datetimeFigureOut">
              <a:rPr lang="ko-KR" altLang="en-US" smtClean="0"/>
              <a:t>2015-04-24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997C8-985C-444C-B648-60F6A88635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4011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C79BB9-EA42-4D9B-9F9E-98C8A48A808C}" type="datetimeFigureOut">
              <a:rPr lang="ko-KR" altLang="en-US" smtClean="0"/>
              <a:t>2015-04-24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997C8-985C-444C-B648-60F6A88635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5791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48680" y="179512"/>
            <a:ext cx="5829300" cy="292100"/>
          </a:xfrm>
        </p:spPr>
        <p:txBody>
          <a:bodyPr>
            <a:noAutofit/>
          </a:bodyPr>
          <a:lstStyle/>
          <a:p>
            <a:r>
              <a:rPr lang="ko-KR" altLang="en-US" sz="1400" b="1" dirty="0" smtClean="0">
                <a:latin typeface="굴림" pitchFamily="50" charset="-127"/>
                <a:ea typeface="굴림" pitchFamily="50" charset="-127"/>
              </a:rPr>
              <a:t>석쇠불고기 소스</a:t>
            </a:r>
          </a:p>
        </p:txBody>
      </p:sp>
      <p:graphicFrame>
        <p:nvGraphicFramePr>
          <p:cNvPr id="307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622136"/>
              </p:ext>
            </p:extLst>
          </p:nvPr>
        </p:nvGraphicFramePr>
        <p:xfrm>
          <a:off x="620688" y="1331640"/>
          <a:ext cx="2159000" cy="1656904"/>
        </p:xfrm>
        <a:graphic>
          <a:graphicData uri="http://schemas.openxmlformats.org/drawingml/2006/table">
            <a:tbl>
              <a:tblPr/>
              <a:tblGrid>
                <a:gridCol w="2159000"/>
              </a:tblGrid>
              <a:tr h="16569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사진</a:t>
                      </a:r>
                      <a:endParaRPr kumimoji="1" lang="ko-KR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286" name="Group 2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849939"/>
              </p:ext>
            </p:extLst>
          </p:nvPr>
        </p:nvGraphicFramePr>
        <p:xfrm>
          <a:off x="260648" y="3347864"/>
          <a:ext cx="3240087" cy="4114800"/>
        </p:xfrm>
        <a:graphic>
          <a:graphicData uri="http://schemas.openxmlformats.org/drawingml/2006/table">
            <a:tbl>
              <a:tblPr/>
              <a:tblGrid>
                <a:gridCol w="473819"/>
                <a:gridCol w="1501589"/>
                <a:gridCol w="632339"/>
                <a:gridCol w="632340"/>
              </a:tblGrid>
              <a:tr h="168275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1.</a:t>
                      </a: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재 </a:t>
                      </a:r>
                      <a:r>
                        <a:rPr kumimoji="1" lang="ko-KR" alt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료</a:t>
                      </a:r>
                      <a:r>
                        <a:rPr kumimoji="1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(1</a:t>
                      </a: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차</a:t>
                      </a:r>
                      <a:r>
                        <a:rPr kumimoji="1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)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ko-KR" altLang="en-US" sz="1200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ko-KR" altLang="en-US" sz="1200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ko-KR" altLang="en-US" sz="1200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NO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재 </a:t>
                      </a:r>
                      <a:r>
                        <a:rPr kumimoji="1" lang="ko-KR" alt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료</a:t>
                      </a: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중 량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단 위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 smtClean="0">
                          <a:latin typeface="굴림" pitchFamily="50" charset="-127"/>
                          <a:ea typeface="굴림" pitchFamily="50" charset="-127"/>
                        </a:rPr>
                        <a:t>701</a:t>
                      </a:r>
                      <a:r>
                        <a:rPr lang="ko-KR" altLang="en-US" sz="1200" dirty="0" smtClean="0">
                          <a:latin typeface="굴림" pitchFamily="50" charset="-127"/>
                          <a:ea typeface="굴림" pitchFamily="50" charset="-127"/>
                        </a:rPr>
                        <a:t>간장</a:t>
                      </a:r>
                      <a:endParaRPr lang="en-US" altLang="ko-KR" sz="1200" dirty="0" smtClean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 smtClean="0">
                          <a:latin typeface="굴림" pitchFamily="50" charset="-127"/>
                          <a:ea typeface="굴림" pitchFamily="50" charset="-127"/>
                        </a:rPr>
                        <a:t>4.8</a:t>
                      </a:r>
                      <a:endParaRPr lang="ko-KR" altLang="en-US" sz="12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 smtClean="0">
                          <a:latin typeface="돋움"/>
                          <a:ea typeface="돋움"/>
                        </a:rPr>
                        <a:t>ℓ</a:t>
                      </a:r>
                      <a:endParaRPr lang="ko-KR" altLang="en-US" sz="12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8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2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dirty="0" err="1" smtClean="0">
                          <a:latin typeface="굴림" pitchFamily="50" charset="-127"/>
                          <a:ea typeface="굴림" pitchFamily="50" charset="-127"/>
                        </a:rPr>
                        <a:t>황설탕</a:t>
                      </a:r>
                      <a:endParaRPr lang="ko-KR" altLang="en-US" sz="12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 smtClean="0">
                          <a:latin typeface="굴림" pitchFamily="50" charset="-127"/>
                          <a:ea typeface="굴림" pitchFamily="50" charset="-127"/>
                        </a:rPr>
                        <a:t>4.2</a:t>
                      </a:r>
                      <a:endParaRPr lang="ko-KR" altLang="en-US" sz="12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dirty="0" smtClean="0">
                          <a:latin typeface="돋움"/>
                          <a:ea typeface="돋움"/>
                        </a:rPr>
                        <a:t>㎏</a:t>
                      </a:r>
                      <a:endParaRPr lang="ko-KR" altLang="en-US" sz="12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3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dirty="0" smtClean="0">
                          <a:latin typeface="굴림" pitchFamily="50" charset="-127"/>
                          <a:ea typeface="굴림" pitchFamily="50" charset="-127"/>
                        </a:rPr>
                        <a:t>배</a:t>
                      </a:r>
                      <a:endParaRPr lang="ko-KR" altLang="en-US" sz="12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 smtClean="0">
                          <a:latin typeface="굴림" pitchFamily="50" charset="-127"/>
                          <a:ea typeface="굴림" pitchFamily="50" charset="-127"/>
                        </a:rPr>
                        <a:t>800</a:t>
                      </a:r>
                      <a:endParaRPr lang="ko-KR" altLang="en-US" sz="12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 smtClean="0">
                          <a:latin typeface="굴림" pitchFamily="50" charset="-127"/>
                          <a:ea typeface="굴림" pitchFamily="50" charset="-127"/>
                        </a:rPr>
                        <a:t>g</a:t>
                      </a:r>
                      <a:endParaRPr lang="ko-KR" altLang="en-US" sz="12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4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dirty="0" smtClean="0">
                          <a:latin typeface="굴림" pitchFamily="50" charset="-127"/>
                          <a:ea typeface="굴림" pitchFamily="50" charset="-127"/>
                        </a:rPr>
                        <a:t>양 파</a:t>
                      </a:r>
                      <a:endParaRPr lang="ko-KR" altLang="en-US" sz="12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 smtClean="0">
                          <a:latin typeface="굴림" pitchFamily="50" charset="-127"/>
                          <a:ea typeface="굴림" pitchFamily="50" charset="-127"/>
                        </a:rPr>
                        <a:t>800</a:t>
                      </a:r>
                      <a:endParaRPr lang="ko-KR" altLang="en-US" sz="12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smtClean="0">
                          <a:latin typeface="굴림" pitchFamily="50" charset="-127"/>
                          <a:ea typeface="굴림" pitchFamily="50" charset="-127"/>
                        </a:rPr>
                        <a:t>g</a:t>
                      </a:r>
                      <a:endParaRPr lang="en-US" altLang="ko-KR" sz="12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8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5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dirty="0" smtClean="0">
                          <a:latin typeface="굴림" pitchFamily="50" charset="-127"/>
                          <a:ea typeface="굴림" pitchFamily="50" charset="-127"/>
                        </a:rPr>
                        <a:t>정 종</a:t>
                      </a:r>
                      <a:endParaRPr lang="ko-KR" altLang="en-US" sz="12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 smtClean="0">
                          <a:latin typeface="굴림" pitchFamily="50" charset="-127"/>
                          <a:ea typeface="굴림" pitchFamily="50" charset="-127"/>
                        </a:rPr>
                        <a:t>500</a:t>
                      </a:r>
                      <a:endParaRPr lang="ko-KR" altLang="en-US" sz="12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 smtClean="0">
                          <a:latin typeface="굴림" pitchFamily="50" charset="-127"/>
                          <a:ea typeface="굴림" pitchFamily="50" charset="-127"/>
                        </a:rPr>
                        <a:t>g</a:t>
                      </a:r>
                      <a:endParaRPr lang="en-US" altLang="ko-KR" sz="12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6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 smtClean="0">
                          <a:latin typeface="굴림" pitchFamily="50" charset="-127"/>
                          <a:ea typeface="굴림" pitchFamily="50" charset="-127"/>
                        </a:rPr>
                        <a:t>7</a:t>
                      </a:r>
                      <a:endParaRPr lang="ko-KR" altLang="en-US" sz="1200" b="1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 smtClean="0">
                          <a:latin typeface="굴림" pitchFamily="50" charset="-127"/>
                          <a:ea typeface="굴림" pitchFamily="50" charset="-127"/>
                        </a:rPr>
                        <a:t>8</a:t>
                      </a:r>
                      <a:endParaRPr lang="ko-KR" altLang="en-US" sz="1200" b="1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 smtClean="0">
                          <a:latin typeface="굴림" pitchFamily="50" charset="-127"/>
                          <a:ea typeface="굴림" pitchFamily="50" charset="-127"/>
                        </a:rPr>
                        <a:t>9</a:t>
                      </a:r>
                      <a:endParaRPr lang="ko-KR" altLang="en-US" sz="1200" b="1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 smtClean="0">
                          <a:latin typeface="굴림" pitchFamily="50" charset="-127"/>
                          <a:ea typeface="굴림" pitchFamily="50" charset="-127"/>
                        </a:rPr>
                        <a:t>10</a:t>
                      </a:r>
                      <a:endParaRPr lang="ko-KR" altLang="en-US" sz="1200" b="1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 smtClean="0">
                          <a:latin typeface="굴림" pitchFamily="50" charset="-127"/>
                          <a:ea typeface="굴림" pitchFamily="50" charset="-127"/>
                        </a:rPr>
                        <a:t>11</a:t>
                      </a:r>
                      <a:endParaRPr lang="ko-KR" altLang="en-US" sz="1200" b="1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 smtClean="0">
                          <a:latin typeface="굴림" pitchFamily="50" charset="-127"/>
                          <a:ea typeface="굴림" pitchFamily="50" charset="-127"/>
                        </a:rPr>
                        <a:t>12</a:t>
                      </a:r>
                      <a:endParaRPr lang="ko-KR" altLang="en-US" sz="1200" b="1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 smtClean="0">
                          <a:latin typeface="굴림" pitchFamily="50" charset="-127"/>
                          <a:ea typeface="굴림" pitchFamily="50" charset="-127"/>
                        </a:rPr>
                        <a:t>13</a:t>
                      </a:r>
                      <a:endParaRPr lang="ko-KR" altLang="en-US" sz="1200" b="1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281" name="Group 2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992066"/>
              </p:ext>
            </p:extLst>
          </p:nvPr>
        </p:nvGraphicFramePr>
        <p:xfrm>
          <a:off x="3645024" y="1547664"/>
          <a:ext cx="3102453" cy="7333488"/>
        </p:xfrm>
        <a:graphic>
          <a:graphicData uri="http://schemas.openxmlformats.org/drawingml/2006/table">
            <a:tbl>
              <a:tblPr/>
              <a:tblGrid>
                <a:gridCol w="3102453"/>
              </a:tblGrid>
              <a:tr h="7200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2.</a:t>
                      </a: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만드는 법</a:t>
                      </a:r>
                      <a:r>
                        <a:rPr kumimoji="1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/>
                      </a:r>
                      <a:br>
                        <a:rPr kumimoji="1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</a:b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1)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배는 껍질을 벗겨 살만 발라 놓는다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2)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배와 양파를 정종을 약간 붓고 곱게 믹서</a:t>
                      </a: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  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한다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.		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3)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나머지 재료를 </a:t>
                      </a:r>
                      <a:r>
                        <a:rPr kumimoji="1" lang="ko-KR" alt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믹서한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야채와 섞어서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중탕으로 설탕을 완전히 녹인다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.	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(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손가락을 넣었을 때 약간 뜨겁다고 느낄 정도면 된다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.)		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4)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약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15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일 정도 숙성해서 사용한다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	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4. </a:t>
                      </a: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양념 법 </a:t>
                      </a:r>
                      <a:endParaRPr kumimoji="1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1)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두께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3~5㎜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에 가로 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4㎝* 5㎝ 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정도 크기로 썬 고기 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150g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에 석쇠불고기소스 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30g, 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후추 약간 간 마늘 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8g, 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참기름 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5cc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를 넣고 잘 버려 낸다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.	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5.</a:t>
                      </a: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장</a:t>
                      </a:r>
                      <a:r>
                        <a:rPr kumimoji="1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단점</a:t>
                      </a:r>
                      <a:endParaRPr kumimoji="1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1)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적은 양의 소스로 많은 양의 고기를 무칠</a:t>
                      </a: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 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수 있다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.		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2)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양념 맛과 고기의 육즙 맛을 같이 즐길 </a:t>
                      </a: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  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수 있다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.	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3)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즉석에서 양념하므로 고기의 색깔을 유</a:t>
                      </a: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  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지할 수 있고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재워두는 것보다 맛의 변</a:t>
                      </a: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  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화가 적다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4)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소스를 오래 보존할 수 있다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  (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유통기간이 길다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.)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5)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오랜 시간 숙성해야 하는 단점이 있다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.		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			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							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							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482705"/>
              </p:ext>
            </p:extLst>
          </p:nvPr>
        </p:nvGraphicFramePr>
        <p:xfrm>
          <a:off x="188640" y="585398"/>
          <a:ext cx="6408712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8712"/>
              </a:tblGrid>
              <a:tr h="27313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주재료 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: 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진간장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 </a:t>
                      </a:r>
                      <a:r>
                        <a:rPr lang="ko-KR" altLang="en-US" sz="1200" b="0" dirty="0" err="1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황설탕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 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배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</a:t>
                      </a:r>
                      <a:r>
                        <a:rPr lang="en-US" altLang="ko-KR" sz="1200" b="0" baseline="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r>
                        <a:rPr lang="ko-KR" altLang="en-US" sz="1200" b="0" baseline="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양파</a:t>
                      </a:r>
                      <a:r>
                        <a:rPr lang="en-US" altLang="ko-KR" sz="1200" b="0" baseline="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 </a:t>
                      </a:r>
                      <a:r>
                        <a:rPr lang="ko-KR" altLang="en-US" sz="1200" b="0" baseline="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정종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 anchor="ctr"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13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1" dirty="0" err="1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특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  성 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: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적은 양의 소스로 많은 양의 고기를 무칠 수 있으며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 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양념 맛과 고기의 원초적인 맛 </a:t>
                      </a:r>
                      <a:endParaRPr lang="en-US" altLang="ko-KR" sz="1200" b="0" dirty="0" smtClean="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  <a:p>
                      <a:pPr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           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을 같이 즐길 수 있다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.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96" y="1403648"/>
            <a:ext cx="2376264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34046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90</Words>
  <Application>Microsoft Office PowerPoint</Application>
  <PresentationFormat>화면 슬라이드 쇼(4:3)</PresentationFormat>
  <Paragraphs>62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석쇠불고기 소스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SEC</cp:lastModifiedBy>
  <cp:revision>25</cp:revision>
  <dcterms:created xsi:type="dcterms:W3CDTF">2014-09-03T10:35:33Z</dcterms:created>
  <dcterms:modified xsi:type="dcterms:W3CDTF">2015-04-23T20:57:26Z</dcterms:modified>
</cp:coreProperties>
</file>